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FEF"/>
    <a:srgbClr val="081529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2196" y="-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964B3E-0571-3DBB-5538-B60BB5124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C25DAB4-4830-98D6-A5B3-D080BCE23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BB5880-F16F-C256-4699-E8A274FEF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387DC6-5A04-5798-B352-203E495A4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76678E-F411-7AAB-3CB9-AA88DB8A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08313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F85A65-60FA-F265-D383-40562AD03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55D80EB-7EB0-A68B-0DAF-5960DF5A40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F8C180-5D0B-9090-66BB-1218C7450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3D13B9-3F58-9DD3-5C7F-36A77AFE3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DA1B1D-FCEF-C344-3DA4-CDF9B7071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15133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DA7A4C4-3545-09B4-9C40-78C6B04509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468F4C1-0F2F-0E84-5E05-8B7FB94703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BF833E-E4B8-4E44-3296-61F53959A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5BF406-39A7-3E4F-997E-B4EACD6DA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2A5881-9F02-81F6-17C6-73C9C2FD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04119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A1CE7A-520A-E89B-1ED7-45E0A541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22B560-7384-24BA-B07E-8CB5C963D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3DCD95-E332-B2B6-68A6-730EBA300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5B9E54-DAC7-47E9-22B2-6E4BD2351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7B1C2C-F859-F75E-0EDC-8C6BAC9A5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70348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349483-92B2-A8E0-31A1-FB6257A95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6E9A81-C571-E4FD-C51C-839B3F1871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CF9259-06CC-2ECA-93FB-68281D119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93BEBF-0BF2-DD13-0625-7D2105A6E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A3E12F-A875-3548-0BC8-D3D3CA7E0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51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3D9143-AD90-5149-54B4-9E4952585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938C47-6C8D-8BEB-159E-72B75592DA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843BB19-9C36-4BDE-6284-DCDB925C2C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00FB8F-8897-ECB0-C76E-81EDF6CB7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E7C069-47D0-3495-6435-8BAE0D990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4292E6-B5F3-07F2-AD94-03602365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48709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C1AB12-99E9-D970-2A0E-476818D69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D76365-D0D0-62CE-73B5-14BAE99BA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789889C-F9AE-ACC2-1D78-555C097705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3D13943-2215-8397-D5F9-16069D6BD8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E4BD5A8-1E0C-60F7-6398-D16D4322D9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2A6AB04-9992-20E1-DFDC-7B2806060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14638BA-C9C7-E127-48CE-7D8D25828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556BEE6-56F6-8015-0262-A9DB82055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7292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0437E3-81C9-A20E-E8EB-7411D2BD0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7AC2BC6-89A4-5E31-DC6E-F54419913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97CEF9D-A3D6-6C0B-A392-802C48BF8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8CFEABB-DA74-706B-F08B-B6E43FD01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20465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1248E5D-2024-79E4-A052-1535D9FBE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EA5C212-F2EF-9C79-171E-F30A70CB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B34181C-C6BF-9A69-9FB1-42315D0DA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91259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C8D26B-E679-A96C-C343-A2F64D53F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1F9ABE-3213-B1FA-C57C-16D9B3078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0C7401A-088E-E33C-3800-4F4F2A389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AEA00A8-DD40-0D57-A63C-9C2223F7C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8B1BB4-8E6A-B37D-A0D8-7A6DF68D2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156FB44-8A36-07B2-0309-7DF74402C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27445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ADE36E-01D1-0D33-41AA-4DF2E805F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C1D0A6C-66BB-5327-1385-FC864DAE1B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E84DD9C-AB35-C8B8-4F1C-66B2AB9CB9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040549-54EF-F1E1-D45B-888E622BE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433EC0-2E32-97DA-A234-30A1079A8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B1A9E7-321C-5891-04D5-103AABD3F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52957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490275D-F664-4550-EBCE-956A516BC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LID4096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368E69F-D3EF-782A-D9F2-FAB634724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LID4096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10014D-DDD8-330C-6B30-5BAE212A4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DA4964-9EB8-477D-A067-F3ABB9F4D0FB}" type="datetimeFigureOut">
              <a:rPr lang="LID4096" smtClean="0"/>
              <a:t>06/26/2025</a:t>
            </a:fld>
            <a:endParaRPr lang="LID4096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9DB52F-96AD-F156-3668-9B2C56953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99CF2C-FB9A-093B-EED3-E32D9A7B2E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13345C-209C-40C6-ACE2-5B0D7A49D42B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7824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03E597B-04C6-94DF-D58B-EF1C0BADAC6F}"/>
              </a:ext>
            </a:extLst>
          </p:cNvPr>
          <p:cNvSpPr/>
          <p:nvPr/>
        </p:nvSpPr>
        <p:spPr>
          <a:xfrm>
            <a:off x="393700" y="-742951"/>
            <a:ext cx="8788401" cy="15634608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015228D-7415-F6BE-93DE-BFB326ADEB12}"/>
              </a:ext>
            </a:extLst>
          </p:cNvPr>
          <p:cNvGrpSpPr/>
          <p:nvPr/>
        </p:nvGrpSpPr>
        <p:grpSpPr>
          <a:xfrm>
            <a:off x="-3468735" y="-1884532"/>
            <a:ext cx="8458214" cy="15776868"/>
            <a:chOff x="542911" y="-742951"/>
            <a:chExt cx="8458214" cy="15776868"/>
          </a:xfrm>
        </p:grpSpPr>
        <p:pic>
          <p:nvPicPr>
            <p:cNvPr id="5" name="图片 4" descr="许多电脑萤幕画面&#10;&#10;AI 生成的内容可能不正确。">
              <a:extLst>
                <a:ext uri="{FF2B5EF4-FFF2-40B4-BE49-F238E27FC236}">
                  <a16:creationId xmlns:a16="http://schemas.microsoft.com/office/drawing/2014/main" id="{BE641331-C4EB-264E-C847-403440E40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11" y="-742951"/>
              <a:ext cx="8458214" cy="15776868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43E7010-1DE2-FA20-ABD1-88E1AD3380BE}"/>
                </a:ext>
              </a:extLst>
            </p:cNvPr>
            <p:cNvSpPr/>
            <p:nvPr/>
          </p:nvSpPr>
          <p:spPr>
            <a:xfrm>
              <a:off x="5495925" y="6524625"/>
              <a:ext cx="3238500" cy="523875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</a:t>
              </a:r>
              <a:r>
                <a:rPr lang="en-US" altLang="zh-CN" sz="14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rails for Small Scale Pilot (</a:t>
              </a:r>
              <a:r>
                <a:rPr lang="en-US" altLang="zh-CN" sz="1400" i="1" dirty="0" err="1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PolyU</a:t>
              </a:r>
              <a:r>
                <a:rPr lang="en-US" altLang="zh-CN" sz="1400" i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400" i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Smart Manufacturing Laboratory</a:t>
              </a:r>
              <a:r>
                <a:rPr lang="en-US" sz="14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)</a:t>
              </a:r>
              <a:endParaRPr lang="LID4096" sz="1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9290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772A9D34-055C-68EE-EA4E-5BB4136EF5FF}"/>
              </a:ext>
            </a:extLst>
          </p:cNvPr>
          <p:cNvSpPr/>
          <p:nvPr/>
        </p:nvSpPr>
        <p:spPr>
          <a:xfrm>
            <a:off x="393700" y="-742951"/>
            <a:ext cx="8788401" cy="15634608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sz="1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图片 2" descr="许多电脑萤幕画面&#10;&#10;AI 生成的内容可能不正确。">
            <a:extLst>
              <a:ext uri="{FF2B5EF4-FFF2-40B4-BE49-F238E27FC236}">
                <a16:creationId xmlns:a16="http://schemas.microsoft.com/office/drawing/2014/main" id="{5C7708E0-0914-CA98-344B-6A2F654EB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10178" y="-3134236"/>
            <a:ext cx="9130406" cy="1703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10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711EDC-7A77-E987-3A75-01809D669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56AE96-0327-B1A7-9054-20D00FF1D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54074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11</Words>
  <Application>Microsoft Office PowerPoint</Application>
  <PresentationFormat>宽屏</PresentationFormat>
  <Paragraphs>1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琪 刘</dc:creator>
  <cp:lastModifiedBy>琪 刘</cp:lastModifiedBy>
  <cp:revision>7</cp:revision>
  <dcterms:created xsi:type="dcterms:W3CDTF">2025-06-26T09:27:11Z</dcterms:created>
  <dcterms:modified xsi:type="dcterms:W3CDTF">2025-06-26T09:59:23Z</dcterms:modified>
</cp:coreProperties>
</file>

<file path=docProps/thumbnail.jpeg>
</file>